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74D9F41-65FC-4056-C314-A6806C4BE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75E5EAB-1A75-80EB-CF09-7FADDBA72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07CF91E-CE5B-1573-3D12-E378B4C29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1EC9D12-2193-7A12-0CB8-A47409B00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62591AD-256C-D4AE-286A-FE153E7E8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1384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6667F2-10D0-97E7-AA74-B36C61E80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9451C39-0605-C11F-C5D9-AFFB8CB48D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B86534-A385-627C-EBFC-E9FFDB576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B244F6B-4521-4FFD-3CF1-DD345BC37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91EA05-62BC-63FB-7885-62ED88AAC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10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A9A791F-92CF-F0C4-582C-554F999C74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DBFBA44-76F5-CF84-1E23-5B1B3E36C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82444A-C7A7-B090-60AD-1461136C73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1342F62-A97D-32DC-5255-4552C6EB1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150F0DD-5315-BFD7-5F65-76A23C6FD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48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9B0132-89B5-480B-F974-8E15E5288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C97B258-F7C2-EE36-E6F7-DBBDAF5F8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BF74C2A-B538-F5D8-4D47-B32CD698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DBBFEE-3ADD-015D-9A7A-BF711F2E5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113ACEB-D26C-EDA0-42E0-22BB17B59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614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AC2314D-3FB1-1815-16ED-F75CB114B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F55B39-FA7F-7EC7-6461-EA2B1F8F3E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C468B3F-CEBA-E3B9-021D-F0C96E82B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5088758-4C96-C072-A7D9-72DFB80A9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1A50E4E-CCC2-5656-D931-D3C798D6D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302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6EEAAA-1F42-F108-04CC-60D0069C4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1F2CC2B-8D10-061B-A3C8-980F519DF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A0AFB3DA-5DDD-125F-F5ED-C039112BE0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CC25E27-F2BD-62F3-C657-419A1817A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420AFB3-2B2F-570E-9A20-E119E86E3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851E23C-D921-9CF9-7C9F-6FDF3F0D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7866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90CD651-4796-646B-8D6A-A2F35049E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868F924-AB9E-BA5B-32FE-D27CB6996E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DED9A9F-D89F-DEE2-827E-9FFF56C2C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0621A55-61DD-FCFB-944C-8A20F86CDF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6CE4267F-2CA2-42D8-F402-FF84CF1B18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F4C89919-29C0-7E5E-B756-8DF071ABF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F84A6BD1-0A82-0349-6CC9-7D113ADD5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E183AF71-1D6A-08D3-F672-22050CD92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5426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D77BCE6-79EA-4137-E26A-8BBBAEB40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DA19F0D-C39B-896C-F4AE-6F5CC7B86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E25CFDD-0FB3-87CA-1667-258AB43A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FB350E6A-F16D-C5E2-F46D-BC01674A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1199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46299AE-03C6-AB1C-933C-C4B472D61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9748B797-D900-0FB0-4D18-3541A2E9B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3974DD-4089-2866-6BDE-A40A21C83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10169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967796-3128-E076-25FA-5D8214500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12E4407-CCFA-C3BE-101D-F7BC72582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5F04B45D-9B88-0007-6880-7E0E87D7E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DA8E06-4585-8B98-F1F6-37AB5498F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FD13D41-0C31-E3E0-C051-05872A04AA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C52EA77-C5E1-3DFA-5CFF-5775C3ECE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2809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8137BCB-BB90-9BAB-5636-1A6E0C29F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2D68838-66B1-B1A7-6D5E-23FB353E1C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F0BD189-7CF8-01CC-70A5-3CB0AE4AF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55868D3-C7A5-5956-2908-58AB1AE5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CB7C72C-2C3F-DF44-547D-734A25684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5417E176-52D3-115B-B7CB-E2D8504FC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9445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3BA1601-D76C-6763-97CD-79E0648DB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0F34687-C073-4F79-9DDD-66035AF653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15536BE-7E3A-89B3-C13E-F26E0AE3CE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FBEE19-B811-4DF4-8E90-E27995FD30E6}" type="datetimeFigureOut">
              <a:rPr lang="fi-FI" smtClean="0"/>
              <a:t>7.3.2024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F89909-F2CE-F671-0018-E55498A96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55C45F5-07AC-9F71-5F96-05D01E7BC7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36C3-A3AC-48BA-BD01-3ACE0664702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5613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3D83A3-F852-FF5D-AA7A-0877635F9A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err="1"/>
              <a:t>Intressebevakningsfullmakt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intressebevakning</a:t>
            </a:r>
          </a:p>
        </p:txBody>
      </p:sp>
    </p:spTree>
    <p:extLst>
      <p:ext uri="{BB962C8B-B14F-4D97-AF65-F5344CB8AC3E}">
        <p14:creationId xmlns:p14="http://schemas.microsoft.com/office/powerpoint/2010/main" val="1444478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B1088C-D63C-985C-E524-433382054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Intressebevakning </a:t>
            </a:r>
            <a:r>
              <a:rPr lang="fi-FI" dirty="0" err="1"/>
              <a:t>vs</a:t>
            </a:r>
            <a:r>
              <a:rPr lang="fi-FI" dirty="0"/>
              <a:t> </a:t>
            </a:r>
            <a:r>
              <a:rPr lang="fi-FI" dirty="0" err="1"/>
              <a:t>fullmakter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FB5E5AA2-BCAE-E02B-9522-E9A49CCF18C9}"/>
              </a:ext>
            </a:extLst>
          </p:cNvPr>
          <p:cNvSpPr txBox="1"/>
          <p:nvPr/>
        </p:nvSpPr>
        <p:spPr>
          <a:xfrm>
            <a:off x="1065402" y="1690688"/>
            <a:ext cx="884199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Vanlig</a:t>
            </a:r>
            <a:r>
              <a:rPr lang="fi-FI" dirty="0"/>
              <a:t> </a:t>
            </a:r>
            <a:r>
              <a:rPr lang="fi-FI" dirty="0" err="1"/>
              <a:t>fullmakt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göras</a:t>
            </a:r>
            <a:r>
              <a:rPr lang="fi-FI" dirty="0"/>
              <a:t> för </a:t>
            </a:r>
            <a:r>
              <a:rPr lang="fi-FI" dirty="0" err="1"/>
              <a:t>visst</a:t>
            </a:r>
            <a:r>
              <a:rPr lang="fi-FI" dirty="0"/>
              <a:t>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långgående</a:t>
            </a:r>
            <a:r>
              <a:rPr lang="fi-FI" dirty="0"/>
              <a:t> </a:t>
            </a:r>
            <a:r>
              <a:rPr lang="fi-FI" dirty="0" err="1"/>
              <a:t>ändamål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Normalt</a:t>
            </a:r>
            <a:r>
              <a:rPr lang="fi-FI" dirty="0"/>
              <a:t> </a:t>
            </a:r>
            <a:r>
              <a:rPr lang="fi-FI" dirty="0" err="1"/>
              <a:t>baserad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rättshandlingslagens</a:t>
            </a:r>
            <a:r>
              <a:rPr lang="fi-FI" dirty="0"/>
              <a:t> 2 </a:t>
            </a:r>
            <a:r>
              <a:rPr lang="fi-FI" dirty="0" err="1"/>
              <a:t>kap</a:t>
            </a:r>
            <a:r>
              <a:rPr lang="fi-FI" dirty="0"/>
              <a:t> (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urgamla</a:t>
            </a:r>
            <a:r>
              <a:rPr lang="fi-FI" dirty="0"/>
              <a:t> </a:t>
            </a:r>
            <a:r>
              <a:rPr lang="fi-FI" dirty="0" err="1"/>
              <a:t>Handels</a:t>
            </a:r>
            <a:r>
              <a:rPr lang="fi-FI" dirty="0"/>
              <a:t> </a:t>
            </a:r>
            <a:r>
              <a:rPr lang="fi-FI" dirty="0" err="1"/>
              <a:t>Balk</a:t>
            </a:r>
            <a:r>
              <a:rPr lang="fi-FI" dirty="0"/>
              <a:t> 18 </a:t>
            </a:r>
            <a:r>
              <a:rPr lang="fi-FI" dirty="0" err="1"/>
              <a:t>kap</a:t>
            </a:r>
            <a:r>
              <a:rPr lang="fi-FI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normalt</a:t>
            </a:r>
            <a:r>
              <a:rPr lang="fi-FI" dirty="0"/>
              <a:t> </a:t>
            </a:r>
            <a:r>
              <a:rPr lang="fi-FI" dirty="0" err="1"/>
              <a:t>ikraft</a:t>
            </a:r>
            <a:r>
              <a:rPr lang="fi-FI" dirty="0"/>
              <a:t> </a:t>
            </a:r>
            <a:r>
              <a:rPr lang="fi-FI" dirty="0" err="1"/>
              <a:t>genast</a:t>
            </a:r>
            <a:r>
              <a:rPr lang="fi-FI" dirty="0"/>
              <a:t>,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i </a:t>
            </a:r>
            <a:r>
              <a:rPr lang="fi-FI" dirty="0" err="1"/>
              <a:t>kraft</a:t>
            </a:r>
            <a:r>
              <a:rPr lang="fi-FI" dirty="0"/>
              <a:t> </a:t>
            </a:r>
            <a:r>
              <a:rPr lang="fi-FI" dirty="0" err="1"/>
              <a:t>tillsvidare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Ej</a:t>
            </a:r>
            <a:r>
              <a:rPr lang="fi-FI" dirty="0"/>
              <a:t> </a:t>
            </a:r>
            <a:r>
              <a:rPr lang="fi-FI" dirty="0" err="1"/>
              <a:t>formell</a:t>
            </a:r>
            <a:r>
              <a:rPr lang="fi-FI" dirty="0"/>
              <a:t>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övervakad</a:t>
            </a:r>
            <a:r>
              <a:rPr lang="fi-FI" dirty="0"/>
              <a:t> </a:t>
            </a:r>
            <a:r>
              <a:rPr lang="fi-FI" dirty="0" err="1"/>
              <a:t>sak</a:t>
            </a:r>
            <a:r>
              <a:rPr lang="fi-FI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väcka</a:t>
            </a:r>
            <a:r>
              <a:rPr lang="fi-FI" dirty="0"/>
              <a:t> </a:t>
            </a:r>
            <a:r>
              <a:rPr lang="fi-FI" dirty="0" err="1"/>
              <a:t>frågor</a:t>
            </a:r>
            <a:r>
              <a:rPr lang="fi-FI" dirty="0"/>
              <a:t> </a:t>
            </a:r>
            <a:r>
              <a:rPr lang="fi-FI" dirty="0" err="1"/>
              <a:t>hos</a:t>
            </a:r>
            <a:r>
              <a:rPr lang="fi-FI" dirty="0"/>
              <a:t> </a:t>
            </a:r>
            <a:r>
              <a:rPr lang="fi-FI" dirty="0" err="1"/>
              <a:t>andra</a:t>
            </a:r>
            <a:r>
              <a:rPr lang="fi-FI" dirty="0"/>
              <a:t>, </a:t>
            </a:r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stor</a:t>
            </a:r>
            <a:r>
              <a:rPr lang="fi-FI" dirty="0"/>
              <a:t> </a:t>
            </a:r>
            <a:r>
              <a:rPr lang="fi-FI" dirty="0" err="1"/>
              <a:t>kraft</a:t>
            </a:r>
            <a:r>
              <a:rPr lang="fi-FI" dirty="0"/>
              <a:t>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ger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bör</a:t>
            </a:r>
            <a:r>
              <a:rPr lang="fi-FI" dirty="0"/>
              <a:t> </a:t>
            </a:r>
            <a:r>
              <a:rPr lang="fi-FI" dirty="0" err="1"/>
              <a:t>man</a:t>
            </a:r>
            <a:r>
              <a:rPr lang="fi-FI" dirty="0"/>
              <a:t> </a:t>
            </a:r>
            <a:r>
              <a:rPr lang="fi-FI" dirty="0" err="1"/>
              <a:t>följa</a:t>
            </a:r>
            <a:r>
              <a:rPr lang="fi-FI" dirty="0"/>
              <a:t>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fullmaktsgivaren</a:t>
            </a:r>
            <a:r>
              <a:rPr lang="fi-FI" dirty="0"/>
              <a:t> </a:t>
            </a:r>
            <a:r>
              <a:rPr lang="fi-FI" dirty="0" err="1"/>
              <a:t>dementerad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Intressebevakningsfullmakt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även</a:t>
            </a:r>
            <a:r>
              <a:rPr lang="fi-FI" dirty="0"/>
              <a:t> </a:t>
            </a:r>
            <a:r>
              <a:rPr lang="fi-FI" dirty="0" err="1"/>
              <a:t>definiera</a:t>
            </a:r>
            <a:r>
              <a:rPr lang="fi-FI" dirty="0"/>
              <a:t> </a:t>
            </a:r>
            <a:r>
              <a:rPr lang="fi-FI" dirty="0" err="1"/>
              <a:t>olika</a:t>
            </a:r>
            <a:r>
              <a:rPr lang="fi-FI" dirty="0"/>
              <a:t> roller för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personer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Följer</a:t>
            </a:r>
            <a:r>
              <a:rPr lang="fi-FI" dirty="0"/>
              <a:t> L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intressebevakningsfullmakt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L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förmyndarverksamhet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/>
              <a:t>L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förmyndarverksamhet</a:t>
            </a:r>
            <a:r>
              <a:rPr lang="fi-FI" dirty="0"/>
              <a:t> </a:t>
            </a:r>
            <a:r>
              <a:rPr lang="fi-FI" dirty="0" err="1"/>
              <a:t>binder</a:t>
            </a:r>
            <a:r>
              <a:rPr lang="fi-FI" dirty="0"/>
              <a:t> </a:t>
            </a:r>
            <a:r>
              <a:rPr lang="fi-FI" dirty="0" err="1"/>
              <a:t>även</a:t>
            </a:r>
            <a:r>
              <a:rPr lang="fi-FI" dirty="0"/>
              <a:t> </a:t>
            </a:r>
            <a:r>
              <a:rPr lang="fi-FI" dirty="0" err="1"/>
              <a:t>vanlig</a:t>
            </a:r>
            <a:r>
              <a:rPr lang="fi-FI" dirty="0"/>
              <a:t> intressebevakning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föräldrar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ikraft</a:t>
            </a:r>
            <a:r>
              <a:rPr lang="fi-FI" dirty="0"/>
              <a:t> </a:t>
            </a:r>
            <a:r>
              <a:rPr lang="fi-FI" dirty="0" err="1"/>
              <a:t>då</a:t>
            </a:r>
            <a:r>
              <a:rPr lang="fi-FI" dirty="0"/>
              <a:t> </a:t>
            </a:r>
            <a:r>
              <a:rPr lang="fi-FI" dirty="0" err="1"/>
              <a:t>huvudman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sköta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egna</a:t>
            </a:r>
            <a:r>
              <a:rPr lang="fi-FI" dirty="0"/>
              <a:t> </a:t>
            </a:r>
            <a:r>
              <a:rPr lang="fi-FI" dirty="0" err="1"/>
              <a:t>saker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Kommer</a:t>
            </a:r>
            <a:r>
              <a:rPr lang="fi-FI" dirty="0"/>
              <a:t> i </a:t>
            </a:r>
            <a:r>
              <a:rPr lang="fi-FI" dirty="0" err="1"/>
              <a:t>kraft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definieras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formellt</a:t>
            </a:r>
            <a:r>
              <a:rPr lang="fi-FI" dirty="0"/>
              <a:t> </a:t>
            </a:r>
            <a:r>
              <a:rPr lang="fi-FI" dirty="0" err="1"/>
              <a:t>sätt</a:t>
            </a:r>
            <a:r>
              <a:rPr lang="fi-FI" dirty="0"/>
              <a:t>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Klar</a:t>
            </a:r>
            <a:r>
              <a:rPr lang="fi-FI" dirty="0"/>
              <a:t> för </a:t>
            </a:r>
            <a:r>
              <a:rPr lang="fi-FI" dirty="0" err="1"/>
              <a:t>utomstående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Testamente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Vårdviljetestamente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1574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blir</a:t>
            </a:r>
            <a:r>
              <a:rPr lang="fi-FI" dirty="0"/>
              <a:t> </a:t>
            </a:r>
            <a:r>
              <a:rPr lang="fi-FI" dirty="0" err="1"/>
              <a:t>man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intressebevakning?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11225702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Ansökan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DVV (</a:t>
            </a:r>
            <a:r>
              <a:rPr lang="fi-FI" dirty="0" err="1"/>
              <a:t>Myndigheten</a:t>
            </a:r>
            <a:r>
              <a:rPr lang="fi-FI" dirty="0"/>
              <a:t> för </a:t>
            </a:r>
            <a:r>
              <a:rPr lang="fi-FI" dirty="0" err="1"/>
              <a:t>Digitalisering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Befolkningsdata</a:t>
            </a:r>
            <a:r>
              <a:rPr lang="fi-FI" dirty="0"/>
              <a:t> </a:t>
            </a:r>
            <a:r>
              <a:rPr lang="fi-FI" dirty="0" err="1"/>
              <a:t>dvs</a:t>
            </a:r>
            <a:r>
              <a:rPr lang="fi-FI" dirty="0"/>
              <a:t>. Digi- ja väestötietovirasto)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För </a:t>
            </a:r>
            <a:r>
              <a:rPr lang="fi-FI" dirty="0" err="1"/>
              <a:t>normal</a:t>
            </a:r>
            <a:r>
              <a:rPr lang="fi-FI" dirty="0"/>
              <a:t> intressebevakning, </a:t>
            </a:r>
            <a:r>
              <a:rPr lang="fi-FI" dirty="0" err="1"/>
              <a:t>anmälan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vem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helst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göra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För </a:t>
            </a:r>
            <a:r>
              <a:rPr lang="fi-FI" dirty="0" err="1"/>
              <a:t>intressebevakningsfullmakt</a:t>
            </a:r>
            <a:r>
              <a:rPr lang="fi-FI" dirty="0"/>
              <a:t>,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gör</a:t>
            </a:r>
            <a:r>
              <a:rPr lang="fi-FI" dirty="0"/>
              <a:t>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befullmäktade</a:t>
            </a:r>
            <a:r>
              <a:rPr lang="fi-FI" dirty="0"/>
              <a:t> </a:t>
            </a:r>
            <a:r>
              <a:rPr lang="fi-FI" dirty="0" err="1"/>
              <a:t>ansökan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fastställande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Intressebevakningsfullmakt</a:t>
            </a:r>
            <a:r>
              <a:rPr lang="fi-FI" dirty="0"/>
              <a:t> </a:t>
            </a:r>
            <a:r>
              <a:rPr lang="fi-FI" dirty="0" err="1"/>
              <a:t>ger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makt</a:t>
            </a:r>
            <a:r>
              <a:rPr lang="fi-FI" dirty="0"/>
              <a:t> </a:t>
            </a:r>
            <a:r>
              <a:rPr lang="fi-FI" dirty="0" err="1"/>
              <a:t>före</a:t>
            </a:r>
            <a:r>
              <a:rPr lang="fi-FI" dirty="0"/>
              <a:t> </a:t>
            </a:r>
            <a:r>
              <a:rPr lang="fi-FI" dirty="0" err="1"/>
              <a:t>dess</a:t>
            </a:r>
            <a:r>
              <a:rPr lang="fi-FI" dirty="0"/>
              <a:t> </a:t>
            </a:r>
            <a:r>
              <a:rPr lang="fi-FI" dirty="0" err="1"/>
              <a:t>fastställande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Undantaget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rättigheten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få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hälsovård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socialservice</a:t>
            </a:r>
            <a:r>
              <a:rPr lang="fi-FI" dirty="0"/>
              <a:t> (IBFL 45 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Ansökan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fastställelse</a:t>
            </a:r>
            <a:r>
              <a:rPr lang="fi-FI" dirty="0"/>
              <a:t> </a:t>
            </a:r>
            <a:r>
              <a:rPr lang="fi-FI" dirty="0" err="1"/>
              <a:t>normal</a:t>
            </a:r>
            <a:r>
              <a:rPr lang="fi-FI" dirty="0"/>
              <a:t> </a:t>
            </a:r>
            <a:r>
              <a:rPr lang="fi-FI" dirty="0" err="1"/>
              <a:t>byrokratisk</a:t>
            </a:r>
            <a:r>
              <a:rPr lang="fi-FI" dirty="0"/>
              <a:t> </a:t>
            </a:r>
            <a:r>
              <a:rPr lang="fi-FI" dirty="0" err="1"/>
              <a:t>process</a:t>
            </a:r>
            <a:r>
              <a:rPr lang="fi-FI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krävs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”</a:t>
            </a:r>
            <a:r>
              <a:rPr lang="sv-SE" b="0" i="0" dirty="0">
                <a:solidFill>
                  <a:srgbClr val="000000"/>
                </a:solidFill>
                <a:effectLst/>
              </a:rPr>
              <a:t>fullmaktsgivaren på grund av sjukdom, störningar i de psykiska funktionerna</a:t>
            </a:r>
            <a:br>
              <a:rPr lang="sv-SE" b="0" i="0" dirty="0">
                <a:solidFill>
                  <a:srgbClr val="000000"/>
                </a:solidFill>
                <a:effectLst/>
              </a:rPr>
            </a:br>
            <a:r>
              <a:rPr lang="sv-SE" b="0" i="0" dirty="0">
                <a:solidFill>
                  <a:srgbClr val="000000"/>
                </a:solidFill>
                <a:effectLst/>
              </a:rPr>
              <a:t>eller försvagat hälsotillstånd eller av någon annan motsvarande orsak i huvudsak har </a:t>
            </a:r>
            <a:br>
              <a:rPr lang="sv-SE" b="0" i="0" dirty="0">
                <a:solidFill>
                  <a:srgbClr val="000000"/>
                </a:solidFill>
                <a:effectLst/>
              </a:rPr>
            </a:br>
            <a:r>
              <a:rPr lang="sv-SE" b="0" i="0" dirty="0">
                <a:solidFill>
                  <a:srgbClr val="000000"/>
                </a:solidFill>
                <a:effectLst/>
              </a:rPr>
              <a:t>förlorat förmågan att sköta de ärenden som fullmakten gäller. (24 § 1 </a:t>
            </a:r>
            <a:r>
              <a:rPr lang="sv-SE" b="0" i="0" dirty="0" err="1">
                <a:solidFill>
                  <a:srgbClr val="000000"/>
                </a:solidFill>
                <a:effectLst/>
              </a:rPr>
              <a:t>mom</a:t>
            </a:r>
            <a:r>
              <a:rPr lang="sv-SE" b="0" i="0" dirty="0">
                <a:solidFill>
                  <a:srgbClr val="000000"/>
                </a:solidFill>
                <a:effectLst/>
              </a:rPr>
              <a:t> 3-punkten)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Fullmaktsgivaren</a:t>
            </a:r>
            <a:r>
              <a:rPr lang="fi-FI" dirty="0"/>
              <a:t> </a:t>
            </a:r>
            <a:r>
              <a:rPr lang="fi-FI" dirty="0" err="1"/>
              <a:t>bör</a:t>
            </a:r>
            <a:r>
              <a:rPr lang="fi-FI" dirty="0"/>
              <a:t> </a:t>
            </a:r>
            <a:r>
              <a:rPr lang="fi-FI" dirty="0" err="1"/>
              <a:t>höras</a:t>
            </a:r>
            <a:r>
              <a:rPr lang="fi-FI" dirty="0"/>
              <a:t> (26 §), </a:t>
            </a:r>
            <a:r>
              <a:rPr lang="fi-FI" dirty="0" err="1"/>
              <a:t>förutom</a:t>
            </a:r>
            <a:r>
              <a:rPr lang="fi-FI" dirty="0"/>
              <a:t>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ej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förstå</a:t>
            </a:r>
            <a:r>
              <a:rPr lang="fi-FI" dirty="0"/>
              <a:t> </a:t>
            </a:r>
            <a:r>
              <a:rPr lang="fi-FI" dirty="0" err="1"/>
              <a:t>sakens</a:t>
            </a:r>
            <a:r>
              <a:rPr lang="fi-FI" dirty="0"/>
              <a:t> </a:t>
            </a:r>
            <a:r>
              <a:rPr lang="fi-FI" dirty="0" err="1"/>
              <a:t>betydelse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Även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</a:t>
            </a:r>
            <a:r>
              <a:rPr lang="fi-FI" dirty="0" err="1"/>
              <a:t>ska</a:t>
            </a:r>
            <a:r>
              <a:rPr lang="fi-FI" dirty="0"/>
              <a:t> </a:t>
            </a:r>
            <a:r>
              <a:rPr lang="fi-FI" dirty="0" err="1"/>
              <a:t>få</a:t>
            </a:r>
            <a:r>
              <a:rPr lang="fi-FI" dirty="0"/>
              <a:t> </a:t>
            </a:r>
            <a:r>
              <a:rPr lang="fi-FI" dirty="0" err="1"/>
              <a:t>tillfälle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bli</a:t>
            </a:r>
            <a:r>
              <a:rPr lang="fi-FI" dirty="0"/>
              <a:t> </a:t>
            </a:r>
            <a:r>
              <a:rPr lang="fi-FI" dirty="0" err="1"/>
              <a:t>hörd</a:t>
            </a:r>
            <a:r>
              <a:rPr lang="fi-FI" dirty="0"/>
              <a:t>,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vid</a:t>
            </a:r>
            <a:r>
              <a:rPr lang="fi-FI" dirty="0"/>
              <a:t> </a:t>
            </a:r>
            <a:r>
              <a:rPr lang="fi-FI" dirty="0" err="1"/>
              <a:t>behov</a:t>
            </a:r>
            <a:r>
              <a:rPr lang="fi-FI" dirty="0"/>
              <a:t> </a:t>
            </a:r>
            <a:r>
              <a:rPr lang="fi-FI" dirty="0" err="1"/>
              <a:t>barn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andra</a:t>
            </a:r>
            <a:r>
              <a:rPr lang="fi-FI" dirty="0"/>
              <a:t> </a:t>
            </a:r>
            <a:r>
              <a:rPr lang="fi-FI" dirty="0" err="1"/>
              <a:t>närstående</a:t>
            </a:r>
            <a:r>
              <a:rPr lang="fi-FI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Bör</a:t>
            </a:r>
            <a:r>
              <a:rPr lang="fi-FI" dirty="0"/>
              <a:t> ha </a:t>
            </a:r>
            <a:r>
              <a:rPr lang="fi-FI" dirty="0" err="1"/>
              <a:t>tillräcklig</a:t>
            </a:r>
            <a:r>
              <a:rPr lang="fi-FI" dirty="0"/>
              <a:t> </a:t>
            </a:r>
            <a:r>
              <a:rPr lang="fi-FI" dirty="0" err="1"/>
              <a:t>utredning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grund</a:t>
            </a:r>
            <a:r>
              <a:rPr lang="fi-FI" dirty="0"/>
              <a:t> (24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Fullmäktingen</a:t>
            </a:r>
            <a:r>
              <a:rPr lang="fi-FI" dirty="0"/>
              <a:t> </a:t>
            </a:r>
            <a:r>
              <a:rPr lang="fi-FI" dirty="0" err="1"/>
              <a:t>skall</a:t>
            </a:r>
            <a:r>
              <a:rPr lang="fi-FI" dirty="0"/>
              <a:t> vara </a:t>
            </a:r>
            <a:r>
              <a:rPr lang="fi-FI" dirty="0" err="1"/>
              <a:t>förmögen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lämplig</a:t>
            </a:r>
            <a:r>
              <a:rPr lang="fi-FI" dirty="0"/>
              <a:t> för </a:t>
            </a:r>
            <a:r>
              <a:rPr lang="fi-FI" dirty="0" err="1"/>
              <a:t>uppdraget</a:t>
            </a:r>
            <a:r>
              <a:rPr lang="fi-FI" dirty="0"/>
              <a:t> (24 § 2 </a:t>
            </a:r>
            <a:r>
              <a:rPr lang="fi-FI" dirty="0" err="1"/>
              <a:t>mom</a:t>
            </a:r>
            <a:r>
              <a:rPr lang="fi-FI" dirty="0"/>
              <a:t> 2-punkten)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T.ex</a:t>
            </a:r>
            <a:r>
              <a:rPr lang="fi-FI" dirty="0"/>
              <a:t>. </a:t>
            </a:r>
            <a:r>
              <a:rPr lang="fi-FI" dirty="0" err="1"/>
              <a:t>egen</a:t>
            </a:r>
            <a:r>
              <a:rPr lang="fi-FI" dirty="0"/>
              <a:t> </a:t>
            </a:r>
            <a:r>
              <a:rPr lang="fi-FI" dirty="0" err="1"/>
              <a:t>oförmåga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sköta</a:t>
            </a:r>
            <a:r>
              <a:rPr lang="fi-FI" dirty="0"/>
              <a:t> </a:t>
            </a:r>
            <a:r>
              <a:rPr lang="fi-FI" dirty="0" err="1"/>
              <a:t>saker</a:t>
            </a:r>
            <a:r>
              <a:rPr lang="fi-FI" dirty="0"/>
              <a:t>, </a:t>
            </a:r>
            <a:r>
              <a:rPr lang="fi-FI" dirty="0" err="1"/>
              <a:t>domar</a:t>
            </a:r>
            <a:r>
              <a:rPr lang="fi-FI" dirty="0"/>
              <a:t> för </a:t>
            </a:r>
            <a:r>
              <a:rPr lang="fi-FI" dirty="0" err="1"/>
              <a:t>ekonomiska</a:t>
            </a:r>
            <a:r>
              <a:rPr lang="fi-FI" dirty="0"/>
              <a:t>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ohederlighetsbrott</a:t>
            </a:r>
            <a:r>
              <a:rPr lang="fi-FI" dirty="0"/>
              <a:t>, </a:t>
            </a:r>
            <a:r>
              <a:rPr lang="fi-FI" dirty="0" err="1"/>
              <a:t>varande</a:t>
            </a:r>
            <a:r>
              <a:rPr lang="fi-FI" dirty="0"/>
              <a:t> i </a:t>
            </a:r>
            <a:r>
              <a:rPr lang="fi-FI" dirty="0" err="1"/>
              <a:t>utsökning</a:t>
            </a:r>
            <a:r>
              <a:rPr lang="fi-FI" dirty="0"/>
              <a:t>,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överklagas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vilket</a:t>
            </a:r>
            <a:r>
              <a:rPr lang="fi-FI" dirty="0"/>
              <a:t> </a:t>
            </a:r>
            <a:r>
              <a:rPr lang="fi-FI" dirty="0" err="1"/>
              <a:t>beslut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helst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Normal</a:t>
            </a:r>
            <a:r>
              <a:rPr lang="fi-FI" dirty="0"/>
              <a:t> intressebevakning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komma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gå</a:t>
            </a:r>
            <a:r>
              <a:rPr lang="fi-FI" dirty="0"/>
              <a:t> </a:t>
            </a:r>
            <a:r>
              <a:rPr lang="fi-FI" dirty="0" err="1"/>
              <a:t>över</a:t>
            </a:r>
            <a:r>
              <a:rPr lang="fi-FI" dirty="0"/>
              <a:t> </a:t>
            </a:r>
            <a:r>
              <a:rPr lang="fi-FI" dirty="0" err="1"/>
              <a:t>intressebevakningsfullmakt</a:t>
            </a:r>
            <a:r>
              <a:rPr lang="fi-FI" dirty="0"/>
              <a:t> (L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förmyndarverksamhet</a:t>
            </a:r>
            <a:r>
              <a:rPr lang="fi-FI" dirty="0"/>
              <a:t> 73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02529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gör</a:t>
            </a:r>
            <a:r>
              <a:rPr lang="fi-FI" dirty="0"/>
              <a:t> </a:t>
            </a:r>
            <a:r>
              <a:rPr lang="fi-FI" dirty="0" err="1"/>
              <a:t>man</a:t>
            </a:r>
            <a:r>
              <a:rPr lang="fi-FI" dirty="0"/>
              <a:t> </a:t>
            </a:r>
            <a:r>
              <a:rPr lang="fi-FI" dirty="0" err="1"/>
              <a:t>fullmakten</a:t>
            </a:r>
            <a:r>
              <a:rPr lang="fi-FI" dirty="0"/>
              <a:t>?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10779682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Formella</a:t>
            </a:r>
            <a:r>
              <a:rPr lang="fi-FI" dirty="0"/>
              <a:t> </a:t>
            </a:r>
            <a:r>
              <a:rPr lang="fi-FI" dirty="0" err="1"/>
              <a:t>kraven</a:t>
            </a:r>
            <a:r>
              <a:rPr lang="fi-FI" dirty="0"/>
              <a:t> (IBFL 6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Skriftligen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Två</a:t>
            </a:r>
            <a:r>
              <a:rPr lang="fi-FI" dirty="0"/>
              <a:t> </a:t>
            </a:r>
            <a:r>
              <a:rPr lang="fi-FI" dirty="0" err="1"/>
              <a:t>vittnen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undertecknar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Vittnen</a:t>
            </a:r>
            <a:r>
              <a:rPr lang="fi-FI" dirty="0"/>
              <a:t> </a:t>
            </a:r>
            <a:r>
              <a:rPr lang="fi-FI" dirty="0" err="1"/>
              <a:t>själv</a:t>
            </a:r>
            <a:r>
              <a:rPr lang="fi-FI" dirty="0"/>
              <a:t> </a:t>
            </a:r>
            <a:r>
              <a:rPr lang="fi-FI" dirty="0" err="1"/>
              <a:t>förstår</a:t>
            </a:r>
            <a:r>
              <a:rPr lang="fi-FI" dirty="0"/>
              <a:t> </a:t>
            </a:r>
            <a:r>
              <a:rPr lang="fi-FI" dirty="0" err="1"/>
              <a:t>handlingen</a:t>
            </a:r>
            <a:r>
              <a:rPr lang="fi-FI" dirty="0"/>
              <a:t> (8 §)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Vittnen</a:t>
            </a:r>
            <a:r>
              <a:rPr lang="fi-FI" dirty="0"/>
              <a:t> </a:t>
            </a:r>
            <a:r>
              <a:rPr lang="fi-FI" dirty="0" err="1"/>
              <a:t>ojäviga</a:t>
            </a:r>
            <a:r>
              <a:rPr lang="fi-FI" dirty="0"/>
              <a:t> (8 §)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Vittnen</a:t>
            </a:r>
            <a:r>
              <a:rPr lang="fi-FI" dirty="0"/>
              <a:t> </a:t>
            </a:r>
            <a:r>
              <a:rPr lang="fi-FI" dirty="0" err="1"/>
              <a:t>ger</a:t>
            </a:r>
            <a:r>
              <a:rPr lang="fi-FI" dirty="0"/>
              <a:t> </a:t>
            </a:r>
            <a:r>
              <a:rPr lang="fi-FI" dirty="0" err="1"/>
              <a:t>intygan</a:t>
            </a:r>
            <a:r>
              <a:rPr lang="fi-FI" dirty="0"/>
              <a:t> (7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Av handlingen skall dessutom framgå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1) att den innebär ett bemyndigande,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2) i vilka ärenden fullmäktigen har rätt att företräda fullmaktsgivaren,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3) vem som är fullmaktsgivare och fullmäktig, samt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sv-SE" dirty="0"/>
              <a:t>4) att fullmakten träder i kraft, om fullmaktsgivaren förlorar förmågan att sköta sina angelägenheter </a:t>
            </a:r>
            <a:br>
              <a:rPr lang="sv-SE" dirty="0"/>
            </a:br>
            <a:r>
              <a:rPr lang="sv-SE" dirty="0"/>
              <a:t>på grund av sjukdom, störningar i de psykiska funktionerna eller försvagat hälsotillstånd </a:t>
            </a:r>
            <a:br>
              <a:rPr lang="sv-SE" dirty="0"/>
            </a:br>
            <a:r>
              <a:rPr lang="sv-SE" dirty="0"/>
              <a:t>eller av någon annan motsvarande orsak.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Fullmakten ges till </a:t>
            </a:r>
            <a:r>
              <a:rPr lang="sv-SE" dirty="0" err="1"/>
              <a:t>fullmäktingen</a:t>
            </a:r>
            <a:r>
              <a:rPr lang="sv-SE" dirty="0"/>
              <a:t> (9 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Fullmaktsgivaren skall vara minst 18 år (5 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Fullmakt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återkallas</a:t>
            </a:r>
            <a:r>
              <a:rPr lang="fi-FI" dirty="0"/>
              <a:t> (12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3461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Fullmaktens</a:t>
            </a:r>
            <a:r>
              <a:rPr lang="fi-FI" dirty="0"/>
              <a:t> </a:t>
            </a:r>
            <a:r>
              <a:rPr lang="fi-FI" dirty="0" err="1"/>
              <a:t>innehåll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6278001" cy="81253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Vem</a:t>
            </a:r>
            <a:r>
              <a:rPr lang="fi-FI" dirty="0"/>
              <a:t> de </a:t>
            </a:r>
            <a:r>
              <a:rPr lang="fi-FI" dirty="0" err="1"/>
              <a:t>nu</a:t>
            </a:r>
            <a:r>
              <a:rPr lang="fi-FI" dirty="0"/>
              <a:t> </a:t>
            </a:r>
            <a:r>
              <a:rPr lang="fi-FI" dirty="0" err="1"/>
              <a:t>gäller</a:t>
            </a:r>
            <a:r>
              <a:rPr lang="fi-FI" dirty="0"/>
              <a:t> (</a:t>
            </a:r>
            <a:r>
              <a:rPr lang="fi-FI" dirty="0" err="1"/>
              <a:t>märk</a:t>
            </a:r>
            <a:r>
              <a:rPr lang="fi-FI" dirty="0"/>
              <a:t> </a:t>
            </a:r>
            <a:r>
              <a:rPr lang="fi-FI" dirty="0" err="1"/>
              <a:t>förra</a:t>
            </a:r>
            <a:r>
              <a:rPr lang="fi-FI" dirty="0"/>
              <a:t> </a:t>
            </a:r>
            <a:r>
              <a:rPr lang="fi-FI" dirty="0" err="1"/>
              <a:t>sida</a:t>
            </a:r>
            <a:r>
              <a:rPr lang="fi-FI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fullmäktiga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Fullmäktig</a:t>
            </a:r>
            <a:r>
              <a:rPr lang="fi-FI" dirty="0"/>
              <a:t> =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tänkt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bli</a:t>
            </a:r>
            <a:r>
              <a:rPr lang="fi-FI" dirty="0"/>
              <a:t> </a:t>
            </a:r>
            <a:r>
              <a:rPr lang="fi-FI" dirty="0" err="1"/>
              <a:t>fullmäktig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Andrahandsfullmäktig</a:t>
            </a:r>
            <a:r>
              <a:rPr lang="fi-FI" dirty="0"/>
              <a:t> = </a:t>
            </a:r>
            <a:r>
              <a:rPr lang="fi-FI" dirty="0" err="1"/>
              <a:t>om</a:t>
            </a:r>
            <a:r>
              <a:rPr lang="fi-FI" dirty="0"/>
              <a:t> person </a:t>
            </a:r>
            <a:r>
              <a:rPr lang="fi-FI" dirty="0" err="1"/>
              <a:t>nr.</a:t>
            </a:r>
            <a:r>
              <a:rPr lang="fi-FI" dirty="0"/>
              <a:t> 1 </a:t>
            </a:r>
            <a:r>
              <a:rPr lang="fi-FI" dirty="0" err="1"/>
              <a:t>nu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blir</a:t>
            </a:r>
            <a:r>
              <a:rPr lang="fi-FI" dirty="0"/>
              <a:t> </a:t>
            </a:r>
            <a:r>
              <a:rPr lang="fi-FI" dirty="0" err="1"/>
              <a:t>det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Ersättare</a:t>
            </a:r>
            <a:r>
              <a:rPr lang="fi-FI" dirty="0"/>
              <a:t> = </a:t>
            </a:r>
            <a:r>
              <a:rPr lang="fi-FI" dirty="0" err="1"/>
              <a:t>ersätter</a:t>
            </a:r>
            <a:r>
              <a:rPr lang="fi-FI" dirty="0"/>
              <a:t> de </a:t>
            </a:r>
            <a:r>
              <a:rPr lang="fi-FI" dirty="0" err="1"/>
              <a:t>ovannämnda</a:t>
            </a:r>
            <a:r>
              <a:rPr lang="fi-FI" dirty="0"/>
              <a:t> </a:t>
            </a:r>
            <a:r>
              <a:rPr lang="fi-FI" dirty="0" err="1"/>
              <a:t>temporärt</a:t>
            </a:r>
            <a:r>
              <a:rPr lang="fi-FI" dirty="0"/>
              <a:t> </a:t>
            </a:r>
            <a:r>
              <a:rPr lang="fi-FI" dirty="0" err="1"/>
              <a:t>vid</a:t>
            </a:r>
            <a:r>
              <a:rPr lang="fi-FI" dirty="0"/>
              <a:t> </a:t>
            </a:r>
            <a:r>
              <a:rPr lang="fi-FI" dirty="0" err="1"/>
              <a:t>behov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Fullmaktens</a:t>
            </a:r>
            <a:r>
              <a:rPr lang="fi-FI" dirty="0"/>
              <a:t> </a:t>
            </a:r>
            <a:r>
              <a:rPr lang="fi-FI" dirty="0" err="1"/>
              <a:t>bitar</a:t>
            </a:r>
            <a:r>
              <a:rPr lang="fi-FI" dirty="0"/>
              <a:t> (IBFL 2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Ekonomiska</a:t>
            </a:r>
            <a:r>
              <a:rPr lang="fi-FI" dirty="0"/>
              <a:t> </a:t>
            </a:r>
            <a:r>
              <a:rPr lang="fi-FI" dirty="0" err="1"/>
              <a:t>angelägenheter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Pengarna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egendomen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Görande</a:t>
            </a:r>
            <a:r>
              <a:rPr lang="fi-FI" dirty="0"/>
              <a:t> av </a:t>
            </a:r>
            <a:r>
              <a:rPr lang="fi-FI" dirty="0" err="1"/>
              <a:t>ansökningar</a:t>
            </a:r>
            <a:r>
              <a:rPr lang="fi-FI" dirty="0"/>
              <a:t> (</a:t>
            </a:r>
            <a:r>
              <a:rPr lang="fi-FI" dirty="0" err="1"/>
              <a:t>pension</a:t>
            </a:r>
            <a:r>
              <a:rPr lang="fi-FI" dirty="0"/>
              <a:t>, </a:t>
            </a:r>
            <a:r>
              <a:rPr lang="fi-FI" dirty="0" err="1"/>
              <a:t>socialbidrag</a:t>
            </a:r>
            <a:r>
              <a:rPr lang="fi-FI" dirty="0"/>
              <a:t> </a:t>
            </a:r>
            <a:r>
              <a:rPr lang="fi-FI" dirty="0" err="1"/>
              <a:t>osv</a:t>
            </a:r>
            <a:r>
              <a:rPr lang="fi-FI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Skaffande</a:t>
            </a:r>
            <a:r>
              <a:rPr lang="fi-FI" dirty="0"/>
              <a:t> av </a:t>
            </a:r>
            <a:r>
              <a:rPr lang="fi-FI" dirty="0" err="1"/>
              <a:t>boendeplats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Personliga</a:t>
            </a:r>
            <a:r>
              <a:rPr lang="fi-FI" dirty="0"/>
              <a:t> </a:t>
            </a:r>
            <a:r>
              <a:rPr lang="fi-FI" dirty="0" err="1"/>
              <a:t>anlägenheter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Vårdfrågor</a:t>
            </a:r>
            <a:endParaRPr lang="fi-FI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i-FI" dirty="0" err="1"/>
              <a:t>Boendeplats</a:t>
            </a:r>
            <a:r>
              <a:rPr lang="fi-FI" dirty="0"/>
              <a:t> (</a:t>
            </a:r>
            <a:r>
              <a:rPr lang="fi-FI" dirty="0" err="1"/>
              <a:t>adress</a:t>
            </a:r>
            <a:r>
              <a:rPr lang="fi-FI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delas</a:t>
            </a:r>
            <a:r>
              <a:rPr lang="fi-FI" dirty="0"/>
              <a:t> </a:t>
            </a:r>
            <a:r>
              <a:rPr lang="fi-FI" dirty="0" err="1"/>
              <a:t>t.ex</a:t>
            </a:r>
            <a:r>
              <a:rPr lang="fi-FI" dirty="0"/>
              <a:t>.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länder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begränsas</a:t>
            </a:r>
            <a:r>
              <a:rPr lang="fi-FI" dirty="0"/>
              <a:t> </a:t>
            </a:r>
            <a:r>
              <a:rPr lang="fi-FI" dirty="0" err="1"/>
              <a:t>gälla</a:t>
            </a:r>
            <a:r>
              <a:rPr lang="fi-FI" dirty="0"/>
              <a:t> </a:t>
            </a:r>
            <a:r>
              <a:rPr lang="fi-FI" dirty="0" err="1"/>
              <a:t>viss</a:t>
            </a:r>
            <a:r>
              <a:rPr lang="fi-FI" dirty="0"/>
              <a:t> </a:t>
            </a:r>
            <a:r>
              <a:rPr lang="fi-FI" dirty="0" err="1"/>
              <a:t>sak</a:t>
            </a:r>
            <a:r>
              <a:rPr lang="fi-FI" dirty="0"/>
              <a:t> (2 § 2 </a:t>
            </a:r>
            <a:r>
              <a:rPr lang="fi-FI" dirty="0" err="1"/>
              <a:t>mom</a:t>
            </a:r>
            <a:r>
              <a:rPr lang="fi-FI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Handlingsdirektiv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99192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Fullmäktiges</a:t>
            </a:r>
            <a:r>
              <a:rPr lang="fi-FI" dirty="0"/>
              <a:t> roll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rättighet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10339497" cy="8402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Allmänna</a:t>
            </a:r>
            <a:r>
              <a:rPr lang="fi-FI" dirty="0"/>
              <a:t> </a:t>
            </a:r>
            <a:r>
              <a:rPr lang="fi-FI" dirty="0" err="1"/>
              <a:t>skyldigheter</a:t>
            </a:r>
            <a:r>
              <a:rPr lang="fi-FI" dirty="0"/>
              <a:t> (IBFL 16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Fullmäktigen skall vid fullgörande av uppdrag för fullmaktsgivarens räkning samvetsgrant </a:t>
            </a:r>
            <a:br>
              <a:rPr lang="sv-SE" dirty="0"/>
            </a:br>
            <a:r>
              <a:rPr lang="sv-SE" dirty="0"/>
              <a:t>bevaka fullmaktsgivarens rättigheter och främja hans eller hennes bästa.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Innan fullmäktigen fattar beslut i ett ärende som hör till uppdraget skall fullmäktigen ta reda på </a:t>
            </a:r>
            <a:br>
              <a:rPr lang="sv-SE" dirty="0"/>
            </a:br>
            <a:r>
              <a:rPr lang="sv-SE" dirty="0"/>
              <a:t>fullmaktsgivarens åsikt, om ärendet kan anses vara viktigt för fullmaktsgivaren och hörandet kan ske </a:t>
            </a:r>
            <a:br>
              <a:rPr lang="sv-SE" dirty="0"/>
            </a:br>
            <a:r>
              <a:rPr lang="sv-SE" dirty="0"/>
              <a:t>utan betydande svårigheter. Det är dock inte nödvändigt att höra fullmaktsgivaren, </a:t>
            </a:r>
            <a:br>
              <a:rPr lang="sv-SE" dirty="0"/>
            </a:br>
            <a:r>
              <a:rPr lang="sv-SE" dirty="0"/>
              <a:t>om han eller hon inte kan förstå sakens betydelse.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Fullmäktigen skall hålla penningmedel och andra tillgångar som tillhör fullmaktsgivaren </a:t>
            </a:r>
            <a:br>
              <a:rPr lang="sv-SE" dirty="0"/>
            </a:br>
            <a:r>
              <a:rPr lang="sv-SE" dirty="0"/>
              <a:t>avskilda från sina egna tillgångar.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Fullmäktiges</a:t>
            </a:r>
            <a:r>
              <a:rPr lang="fi-FI" dirty="0"/>
              <a:t> </a:t>
            </a:r>
            <a:r>
              <a:rPr lang="fi-FI" dirty="0" err="1"/>
              <a:t>handlingar</a:t>
            </a:r>
            <a:r>
              <a:rPr lang="fi-FI" dirty="0"/>
              <a:t> </a:t>
            </a:r>
            <a:r>
              <a:rPr lang="fi-FI" dirty="0" err="1"/>
              <a:t>binder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regel</a:t>
            </a:r>
            <a:r>
              <a:rPr lang="fi-FI" dirty="0"/>
              <a:t> </a:t>
            </a:r>
            <a:r>
              <a:rPr lang="fi-FI" dirty="0" err="1"/>
              <a:t>mot</a:t>
            </a:r>
            <a:r>
              <a:rPr lang="fi-FI" dirty="0"/>
              <a:t> </a:t>
            </a:r>
            <a:r>
              <a:rPr lang="fi-FI" dirty="0" err="1"/>
              <a:t>tredje</a:t>
            </a:r>
            <a:r>
              <a:rPr lang="fi-FI" dirty="0"/>
              <a:t>, </a:t>
            </a: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fanns</a:t>
            </a:r>
            <a:r>
              <a:rPr lang="fi-FI" dirty="0"/>
              <a:t> </a:t>
            </a:r>
            <a:r>
              <a:rPr lang="fi-FI" dirty="0" err="1"/>
              <a:t>skäl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misstänka</a:t>
            </a:r>
            <a:r>
              <a:rPr lang="fi-FI" dirty="0"/>
              <a:t> annat (14-15§)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/>
              <a:t>MDB </a:t>
            </a:r>
            <a:r>
              <a:rPr lang="fi-FI" dirty="0" err="1"/>
              <a:t>övervakar</a:t>
            </a:r>
            <a:r>
              <a:rPr lang="fi-FI" dirty="0"/>
              <a:t> (29, 27 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skyldigheter</a:t>
            </a:r>
            <a:r>
              <a:rPr lang="fi-FI" dirty="0"/>
              <a:t> för </a:t>
            </a:r>
            <a:r>
              <a:rPr lang="fi-FI" dirty="0" err="1"/>
              <a:t>övervakning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Egendomsförteckning</a:t>
            </a:r>
            <a:r>
              <a:rPr lang="fi-FI" dirty="0"/>
              <a:t> (30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Bokföringsskyldighet</a:t>
            </a:r>
            <a:r>
              <a:rPr lang="fi-FI" dirty="0"/>
              <a:t> (32 §), </a:t>
            </a:r>
            <a:r>
              <a:rPr lang="fi-FI" dirty="0" err="1"/>
              <a:t>närmast</a:t>
            </a:r>
            <a:r>
              <a:rPr lang="fi-FI" dirty="0"/>
              <a:t> </a:t>
            </a:r>
            <a:r>
              <a:rPr lang="fi-FI" dirty="0" err="1"/>
              <a:t>skyldighet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ha lista/</a:t>
            </a:r>
            <a:r>
              <a:rPr lang="fi-FI" dirty="0" err="1"/>
              <a:t>förklaring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hänt</a:t>
            </a:r>
            <a:r>
              <a:rPr lang="fi-FI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/>
              <a:t>I </a:t>
            </a:r>
            <a:r>
              <a:rPr lang="fi-FI" dirty="0" err="1"/>
              <a:t>fullmakten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sättas</a:t>
            </a:r>
            <a:r>
              <a:rPr lang="fi-FI" dirty="0"/>
              <a:t> </a:t>
            </a:r>
            <a:r>
              <a:rPr lang="fi-FI" dirty="0" err="1"/>
              <a:t>skyldighet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1xår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mindre</a:t>
            </a:r>
            <a:r>
              <a:rPr lang="fi-FI" dirty="0"/>
              <a:t> </a:t>
            </a:r>
            <a:r>
              <a:rPr lang="fi-FI" dirty="0" err="1"/>
              <a:t>ofta</a:t>
            </a:r>
            <a:r>
              <a:rPr lang="fi-FI" dirty="0"/>
              <a:t> </a:t>
            </a:r>
            <a:r>
              <a:rPr lang="fi-FI" dirty="0" err="1"/>
              <a:t>ge</a:t>
            </a:r>
            <a:r>
              <a:rPr lang="fi-FI" dirty="0"/>
              <a:t> </a:t>
            </a:r>
            <a:r>
              <a:rPr lang="fi-FI" dirty="0" err="1"/>
              <a:t>redovisning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MDB. (33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Slutredovisningsskyldighet</a:t>
            </a:r>
            <a:r>
              <a:rPr lang="fi-FI" dirty="0"/>
              <a:t> (36 §)</a:t>
            </a:r>
          </a:p>
          <a:p>
            <a:pPr lvl="1"/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5761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Begränsingarna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10256654" cy="89562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Gråa</a:t>
            </a:r>
            <a:r>
              <a:rPr lang="fi-FI" dirty="0"/>
              <a:t> </a:t>
            </a:r>
            <a:r>
              <a:rPr lang="fi-FI" dirty="0" err="1"/>
              <a:t>zonen</a:t>
            </a:r>
            <a:r>
              <a:rPr lang="fi-FI" dirty="0"/>
              <a:t> – </a:t>
            </a: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fullmaktsgivaren</a:t>
            </a:r>
            <a:r>
              <a:rPr lang="fi-FI" dirty="0"/>
              <a:t> </a:t>
            </a:r>
            <a:r>
              <a:rPr lang="fi-FI" dirty="0" err="1"/>
              <a:t>förstå</a:t>
            </a:r>
            <a:r>
              <a:rPr lang="fi-FI" dirty="0"/>
              <a:t>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förstå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viss</a:t>
            </a:r>
            <a:r>
              <a:rPr lang="fi-FI" dirty="0"/>
              <a:t> </a:t>
            </a:r>
            <a:r>
              <a:rPr lang="fi-FI" dirty="0" err="1"/>
              <a:t>tidpunkt</a:t>
            </a:r>
            <a:r>
              <a:rPr lang="fi-FI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Fullmakten</a:t>
            </a:r>
            <a:r>
              <a:rPr lang="fi-FI" dirty="0"/>
              <a:t> </a:t>
            </a:r>
            <a:r>
              <a:rPr lang="fi-FI" dirty="0" err="1"/>
              <a:t>bemyndigar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företräda</a:t>
            </a:r>
            <a:r>
              <a:rPr lang="fi-FI" dirty="0"/>
              <a:t> i </a:t>
            </a:r>
            <a:r>
              <a:rPr lang="fi-FI" dirty="0" err="1"/>
              <a:t>ärenden</a:t>
            </a:r>
            <a:r>
              <a:rPr lang="fi-FI" dirty="0"/>
              <a:t> ”</a:t>
            </a:r>
            <a:r>
              <a:rPr lang="sv-SE" dirty="0"/>
              <a:t> om jag saknar förmåga att förstå deras betydelse </a:t>
            </a:r>
            <a:br>
              <a:rPr lang="sv-SE" dirty="0"/>
            </a:br>
            <a:r>
              <a:rPr lang="sv-SE" dirty="0"/>
              <a:t>vid den tidpunkt då fullmakten ska användas” (IBFL 2 §)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T.ex</a:t>
            </a:r>
            <a:r>
              <a:rPr lang="fi-FI" dirty="0"/>
              <a:t>., du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inte</a:t>
            </a:r>
            <a:r>
              <a:rPr lang="fi-FI" dirty="0"/>
              <a:t> </a:t>
            </a:r>
            <a:r>
              <a:rPr lang="fi-FI" dirty="0" err="1"/>
              <a:t>mera</a:t>
            </a:r>
            <a:r>
              <a:rPr lang="fi-FI" dirty="0"/>
              <a:t> </a:t>
            </a:r>
            <a:r>
              <a:rPr lang="fi-FI" dirty="0" err="1"/>
              <a:t>förstå</a:t>
            </a:r>
            <a:r>
              <a:rPr lang="fi-FI" dirty="0"/>
              <a:t> </a:t>
            </a:r>
            <a:r>
              <a:rPr lang="fi-FI" dirty="0" err="1"/>
              <a:t>dina</a:t>
            </a:r>
            <a:r>
              <a:rPr lang="fi-FI" dirty="0"/>
              <a:t> </a:t>
            </a:r>
            <a:r>
              <a:rPr lang="fi-FI" dirty="0" err="1"/>
              <a:t>pengar</a:t>
            </a:r>
            <a:r>
              <a:rPr lang="fi-FI" dirty="0"/>
              <a:t>, </a:t>
            </a:r>
            <a:r>
              <a:rPr lang="fi-FI" dirty="0" err="1"/>
              <a:t>men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du </a:t>
            </a:r>
            <a:r>
              <a:rPr lang="fi-FI" dirty="0" err="1"/>
              <a:t>vill</a:t>
            </a:r>
            <a:r>
              <a:rPr lang="fi-FI" dirty="0"/>
              <a:t> </a:t>
            </a:r>
            <a:r>
              <a:rPr lang="fi-FI" dirty="0" err="1"/>
              <a:t>bo</a:t>
            </a:r>
            <a:r>
              <a:rPr lang="fi-FI" dirty="0"/>
              <a:t> i </a:t>
            </a:r>
            <a:r>
              <a:rPr lang="fi-FI" dirty="0" err="1"/>
              <a:t>samma</a:t>
            </a:r>
            <a:r>
              <a:rPr lang="fi-FI" dirty="0"/>
              <a:t> </a:t>
            </a:r>
            <a:r>
              <a:rPr lang="fi-FI" dirty="0" err="1"/>
              <a:t>vårdplats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make</a:t>
            </a: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Direkta</a:t>
            </a:r>
            <a:r>
              <a:rPr lang="fi-FI" dirty="0"/>
              <a:t> </a:t>
            </a:r>
            <a:r>
              <a:rPr lang="fi-FI" dirty="0" err="1"/>
              <a:t>begräningsar</a:t>
            </a:r>
            <a:r>
              <a:rPr lang="fi-FI" dirty="0"/>
              <a:t> i </a:t>
            </a:r>
            <a:r>
              <a:rPr lang="fi-FI" dirty="0" err="1"/>
              <a:t>fullmaktslagen</a:t>
            </a:r>
            <a:r>
              <a:rPr lang="fi-FI" dirty="0"/>
              <a:t> (2 § 3 </a:t>
            </a:r>
            <a:r>
              <a:rPr lang="fi-FI" dirty="0" err="1"/>
              <a:t>mom</a:t>
            </a:r>
            <a:r>
              <a:rPr lang="fi-FI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Höjt</a:t>
            </a:r>
            <a:r>
              <a:rPr lang="fi-FI" dirty="0"/>
              <a:t> </a:t>
            </a:r>
            <a:r>
              <a:rPr lang="fi-FI" dirty="0" err="1"/>
              <a:t>personliga</a:t>
            </a:r>
            <a:r>
              <a:rPr lang="fi-FI" dirty="0"/>
              <a:t> </a:t>
            </a:r>
            <a:r>
              <a:rPr lang="fi-FI" dirty="0" err="1"/>
              <a:t>saker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samtycka till äktenskap eller adoption, </a:t>
            </a:r>
            <a:br>
              <a:rPr lang="sv-SE" dirty="0"/>
            </a:br>
            <a:r>
              <a:rPr lang="sv-SE" dirty="0"/>
              <a:t>erkänna faderskap, godkänna ett erkännande av faderskap, </a:t>
            </a:r>
            <a:br>
              <a:rPr lang="sv-SE" dirty="0"/>
            </a:br>
            <a:r>
              <a:rPr lang="sv-SE" dirty="0"/>
              <a:t>upprätta eller återkalla ett testamente </a:t>
            </a:r>
            <a:br>
              <a:rPr lang="sv-SE" dirty="0"/>
            </a:br>
            <a:r>
              <a:rPr lang="sv-SE" dirty="0"/>
              <a:t>eller företräda fullmaktsgivaren i andra motsvarande ärenden av personlig natur.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Fullmäktig får inte skänka bort egendom, om inte grund för gåva står i fullmakt (18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dirty="0"/>
              <a:t>Fullmäktig kan vara jävig (17 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dirty="0"/>
              <a:t>I fullmakten kan bestämmas, att lovtillståndssystemet i Förmyndarverksamhetlagen används (IBFL 19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Större</a:t>
            </a:r>
            <a:r>
              <a:rPr lang="fi-FI" dirty="0"/>
              <a:t> lista </a:t>
            </a:r>
            <a:r>
              <a:rPr lang="fi-FI" dirty="0" err="1"/>
              <a:t>handlingar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kräver</a:t>
            </a:r>
            <a:r>
              <a:rPr lang="fi-FI" dirty="0"/>
              <a:t> MDB </a:t>
            </a:r>
            <a:r>
              <a:rPr lang="fi-FI" dirty="0" err="1"/>
              <a:t>godkännande</a:t>
            </a:r>
            <a:r>
              <a:rPr lang="fi-FI" dirty="0"/>
              <a:t> (</a:t>
            </a:r>
            <a:r>
              <a:rPr lang="fi-FI" dirty="0" err="1"/>
              <a:t>Förmyndarlag</a:t>
            </a:r>
            <a:r>
              <a:rPr lang="fi-FI" dirty="0"/>
              <a:t> 34 §)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T.ex</a:t>
            </a:r>
            <a:r>
              <a:rPr lang="fi-FI" dirty="0"/>
              <a:t>. </a:t>
            </a:r>
            <a:r>
              <a:rPr lang="fi-FI" dirty="0" err="1"/>
              <a:t>Säljande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pantsättande</a:t>
            </a:r>
            <a:r>
              <a:rPr lang="fi-FI" dirty="0"/>
              <a:t> av </a:t>
            </a:r>
            <a:r>
              <a:rPr lang="fi-FI" dirty="0" err="1"/>
              <a:t>fast</a:t>
            </a:r>
            <a:r>
              <a:rPr lang="fi-FI" dirty="0"/>
              <a:t> </a:t>
            </a:r>
            <a:r>
              <a:rPr lang="fi-FI" dirty="0" err="1"/>
              <a:t>egendom</a:t>
            </a:r>
            <a:r>
              <a:rPr lang="fi-FI" dirty="0"/>
              <a:t>, </a:t>
            </a:r>
            <a:r>
              <a:rPr lang="fi-FI" dirty="0" err="1"/>
              <a:t>bostad</a:t>
            </a:r>
            <a:r>
              <a:rPr lang="fi-FI" dirty="0"/>
              <a:t>, </a:t>
            </a:r>
            <a:r>
              <a:rPr lang="fi-FI" dirty="0" err="1"/>
              <a:t>sälja</a:t>
            </a:r>
            <a:r>
              <a:rPr lang="fi-FI" dirty="0"/>
              <a:t> </a:t>
            </a:r>
            <a:r>
              <a:rPr lang="fi-FI" dirty="0" err="1"/>
              <a:t>skog</a:t>
            </a:r>
            <a:r>
              <a:rPr lang="fi-FI" dirty="0"/>
              <a:t>, </a:t>
            </a:r>
            <a:r>
              <a:rPr lang="fi-FI" dirty="0" err="1"/>
              <a:t>börjande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idka</a:t>
            </a:r>
            <a:r>
              <a:rPr lang="fi-FI" dirty="0"/>
              <a:t> </a:t>
            </a:r>
            <a:r>
              <a:rPr lang="fi-FI" dirty="0" err="1"/>
              <a:t>näring</a:t>
            </a:r>
            <a:br>
              <a:rPr lang="fi-FI" dirty="0"/>
            </a:br>
            <a:r>
              <a:rPr lang="fi-FI" dirty="0" err="1"/>
              <a:t>göra</a:t>
            </a:r>
            <a:r>
              <a:rPr lang="fi-FI" dirty="0"/>
              <a:t> </a:t>
            </a:r>
            <a:r>
              <a:rPr lang="fi-FI" dirty="0" err="1"/>
              <a:t>avvittringar</a:t>
            </a:r>
            <a:r>
              <a:rPr lang="fi-FI" dirty="0"/>
              <a:t>, </a:t>
            </a:r>
            <a:r>
              <a:rPr lang="fi-FI" dirty="0" err="1"/>
              <a:t>arvskiften</a:t>
            </a:r>
            <a:r>
              <a:rPr lang="fi-FI" dirty="0"/>
              <a:t>, </a:t>
            </a:r>
            <a:r>
              <a:rPr lang="fi-FI" dirty="0" err="1"/>
              <a:t>låna</a:t>
            </a:r>
            <a:r>
              <a:rPr lang="fi-FI" dirty="0"/>
              <a:t> </a:t>
            </a:r>
            <a:r>
              <a:rPr lang="fi-FI" dirty="0" err="1"/>
              <a:t>pengar</a:t>
            </a:r>
            <a:r>
              <a:rPr lang="fi-FI" dirty="0"/>
              <a:t>, </a:t>
            </a:r>
            <a:r>
              <a:rPr lang="fi-FI" dirty="0" err="1"/>
              <a:t>ge</a:t>
            </a:r>
            <a:r>
              <a:rPr lang="fi-FI" dirty="0"/>
              <a:t> </a:t>
            </a:r>
            <a:r>
              <a:rPr lang="fi-FI" dirty="0" err="1"/>
              <a:t>bort</a:t>
            </a:r>
            <a:r>
              <a:rPr lang="fi-FI" dirty="0"/>
              <a:t> </a:t>
            </a:r>
            <a:r>
              <a:rPr lang="fi-FI" dirty="0" err="1"/>
              <a:t>egendom</a:t>
            </a:r>
            <a:r>
              <a:rPr lang="fi-FI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fastigheter</a:t>
            </a:r>
            <a:r>
              <a:rPr lang="fi-FI" dirty="0"/>
              <a:t> </a:t>
            </a:r>
            <a:r>
              <a:rPr lang="fi-FI" dirty="0" err="1"/>
              <a:t>skall</a:t>
            </a:r>
            <a:r>
              <a:rPr lang="fi-FI" dirty="0"/>
              <a:t> </a:t>
            </a:r>
            <a:r>
              <a:rPr lang="fi-FI" dirty="0" err="1"/>
              <a:t>säljas</a:t>
            </a:r>
            <a:r>
              <a:rPr lang="fi-FI" dirty="0"/>
              <a:t>/</a:t>
            </a:r>
            <a:r>
              <a:rPr lang="fi-FI" dirty="0" err="1"/>
              <a:t>pantsättas</a:t>
            </a:r>
            <a:r>
              <a:rPr lang="fi-FI" dirty="0"/>
              <a:t>, </a:t>
            </a:r>
            <a:r>
              <a:rPr lang="fi-FI" dirty="0" err="1"/>
              <a:t>bör</a:t>
            </a:r>
            <a:r>
              <a:rPr lang="fi-FI" dirty="0"/>
              <a:t> </a:t>
            </a:r>
            <a:r>
              <a:rPr lang="fi-FI" dirty="0" err="1"/>
              <a:t>detta</a:t>
            </a:r>
            <a:r>
              <a:rPr lang="fi-FI" dirty="0"/>
              <a:t> </a:t>
            </a:r>
            <a:r>
              <a:rPr lang="fi-FI" dirty="0" err="1"/>
              <a:t>nämnas</a:t>
            </a:r>
            <a:r>
              <a:rPr lang="fi-FI" dirty="0"/>
              <a:t> </a:t>
            </a:r>
            <a:r>
              <a:rPr lang="fi-FI" dirty="0" err="1"/>
              <a:t>skilt</a:t>
            </a:r>
            <a:r>
              <a:rPr lang="fi-FI" dirty="0"/>
              <a:t> (20 §), </a:t>
            </a:r>
            <a:r>
              <a:rPr lang="fi-FI" dirty="0" err="1"/>
              <a:t>p.g.a</a:t>
            </a:r>
            <a:r>
              <a:rPr lang="fi-FI" dirty="0"/>
              <a:t>. </a:t>
            </a:r>
            <a:r>
              <a:rPr lang="fi-FI" dirty="0" err="1"/>
              <a:t>Jordabalkens</a:t>
            </a:r>
            <a:r>
              <a:rPr lang="fi-FI" dirty="0"/>
              <a:t> </a:t>
            </a:r>
            <a:r>
              <a:rPr lang="fi-FI" dirty="0" err="1"/>
              <a:t>bestämmelser</a:t>
            </a:r>
            <a:r>
              <a:rPr lang="fi-FI" dirty="0"/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lvl="1"/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19675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2EEDD69-AA44-799B-2CA1-F0D393C60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Praktiska</a:t>
            </a:r>
            <a:r>
              <a:rPr lang="fi-FI" dirty="0"/>
              <a:t> </a:t>
            </a:r>
            <a:r>
              <a:rPr lang="fi-FI" dirty="0" err="1"/>
              <a:t>frågor</a:t>
            </a:r>
            <a:endParaRPr lang="fi-FI" dirty="0"/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30000A9E-CA61-87A1-98E0-F22A7868EC8B}"/>
              </a:ext>
            </a:extLst>
          </p:cNvPr>
          <p:cNvSpPr txBox="1"/>
          <p:nvPr/>
        </p:nvSpPr>
        <p:spPr>
          <a:xfrm>
            <a:off x="1048624" y="1690688"/>
            <a:ext cx="6069610" cy="70173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Befullmäktigade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Ofta</a:t>
            </a:r>
            <a:r>
              <a:rPr lang="fi-FI" dirty="0"/>
              <a:t> </a:t>
            </a:r>
            <a:r>
              <a:rPr lang="fi-FI" dirty="0" err="1"/>
              <a:t>barn</a:t>
            </a:r>
            <a:r>
              <a:rPr lang="fi-FI" dirty="0"/>
              <a:t>. </a:t>
            </a:r>
            <a:r>
              <a:rPr lang="fi-FI" dirty="0" err="1"/>
              <a:t>Men</a:t>
            </a:r>
            <a:r>
              <a:rPr lang="fi-FI" dirty="0"/>
              <a:t> </a:t>
            </a:r>
            <a:r>
              <a:rPr lang="fi-FI" dirty="0" err="1"/>
              <a:t>jäv</a:t>
            </a:r>
            <a:r>
              <a:rPr lang="fi-FI" dirty="0"/>
              <a:t> </a:t>
            </a:r>
            <a:r>
              <a:rPr lang="fi-FI" dirty="0" err="1"/>
              <a:t>vid</a:t>
            </a:r>
            <a:r>
              <a:rPr lang="fi-FI" dirty="0"/>
              <a:t>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arvssituationer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Om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, </a:t>
            </a:r>
            <a:r>
              <a:rPr lang="fi-FI" dirty="0" err="1"/>
              <a:t>så</a:t>
            </a:r>
            <a:r>
              <a:rPr lang="fi-FI" dirty="0"/>
              <a:t> </a:t>
            </a:r>
            <a:r>
              <a:rPr lang="fi-FI" dirty="0" err="1"/>
              <a:t>make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bli</a:t>
            </a:r>
            <a:r>
              <a:rPr lang="fi-FI" dirty="0"/>
              <a:t> </a:t>
            </a:r>
            <a:r>
              <a:rPr lang="fi-FI" dirty="0" err="1"/>
              <a:t>dement</a:t>
            </a:r>
            <a:r>
              <a:rPr lang="fi-FI" dirty="0"/>
              <a:t> </a:t>
            </a:r>
            <a:r>
              <a:rPr lang="fi-FI" dirty="0" err="1"/>
              <a:t>vid</a:t>
            </a:r>
            <a:r>
              <a:rPr lang="fi-FI" dirty="0"/>
              <a:t> </a:t>
            </a:r>
            <a:r>
              <a:rPr lang="fi-FI" dirty="0" err="1"/>
              <a:t>samma</a:t>
            </a:r>
            <a:r>
              <a:rPr lang="fi-FI" dirty="0"/>
              <a:t> </a:t>
            </a:r>
            <a:r>
              <a:rPr lang="fi-FI" dirty="0" err="1"/>
              <a:t>tidpunkt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Processintressebevakarförordnanden</a:t>
            </a:r>
            <a:r>
              <a:rPr lang="fi-FI" dirty="0"/>
              <a:t> (IBFL 21§)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vill</a:t>
            </a:r>
            <a:r>
              <a:rPr lang="fi-FI" dirty="0"/>
              <a:t> du,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händer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din</a:t>
            </a:r>
            <a:r>
              <a:rPr lang="fi-FI" dirty="0"/>
              <a:t> </a:t>
            </a:r>
            <a:r>
              <a:rPr lang="fi-FI" dirty="0" err="1"/>
              <a:t>egendom</a:t>
            </a:r>
            <a:r>
              <a:rPr lang="fi-FI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Skall</a:t>
            </a:r>
            <a:r>
              <a:rPr lang="fi-FI" dirty="0"/>
              <a:t> du </a:t>
            </a:r>
            <a:r>
              <a:rPr lang="fi-FI" dirty="0" err="1"/>
              <a:t>flytta</a:t>
            </a:r>
            <a:r>
              <a:rPr lang="fi-FI" dirty="0"/>
              <a:t> </a:t>
            </a:r>
            <a:r>
              <a:rPr lang="fi-FI" dirty="0" err="1"/>
              <a:t>lätt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andra</a:t>
            </a:r>
            <a:r>
              <a:rPr lang="fi-FI" dirty="0"/>
              <a:t> </a:t>
            </a:r>
            <a:r>
              <a:rPr lang="fi-FI" dirty="0" err="1"/>
              <a:t>bostäder</a:t>
            </a:r>
            <a:r>
              <a:rPr lang="fi-FI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i-FI" dirty="0" err="1"/>
              <a:t>Skall</a:t>
            </a:r>
            <a:r>
              <a:rPr lang="fi-FI" dirty="0"/>
              <a:t> </a:t>
            </a:r>
            <a:r>
              <a:rPr lang="fi-FI" dirty="0" err="1"/>
              <a:t>något</a:t>
            </a:r>
            <a:r>
              <a:rPr lang="fi-FI" dirty="0"/>
              <a:t> </a:t>
            </a:r>
            <a:r>
              <a:rPr lang="fi-FI" dirty="0" err="1"/>
              <a:t>hållas</a:t>
            </a:r>
            <a:r>
              <a:rPr lang="fi-FI" dirty="0"/>
              <a:t> för </a:t>
            </a:r>
            <a:r>
              <a:rPr lang="fi-FI" dirty="0" err="1"/>
              <a:t>arvingar</a:t>
            </a:r>
            <a:r>
              <a:rPr lang="fi-FI" dirty="0"/>
              <a:t>, </a:t>
            </a:r>
            <a:r>
              <a:rPr lang="fi-FI" dirty="0" err="1"/>
              <a:t>eller</a:t>
            </a:r>
            <a:r>
              <a:rPr lang="fi-FI" dirty="0"/>
              <a:t> </a:t>
            </a:r>
            <a:r>
              <a:rPr lang="fi-FI" dirty="0" err="1"/>
              <a:t>arv</a:t>
            </a:r>
            <a:r>
              <a:rPr lang="fi-FI" dirty="0"/>
              <a:t> </a:t>
            </a:r>
            <a:r>
              <a:rPr lang="fi-FI" dirty="0" err="1"/>
              <a:t>redan</a:t>
            </a:r>
            <a:r>
              <a:rPr lang="fi-FI" dirty="0"/>
              <a:t> ges </a:t>
            </a:r>
            <a:r>
              <a:rPr lang="fi-FI" dirty="0" err="1"/>
              <a:t>ut</a:t>
            </a:r>
            <a:r>
              <a:rPr lang="fi-FI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dirty="0" err="1"/>
              <a:t>Familjekemi</a:t>
            </a: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lvl="1"/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i-FI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1871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1248</TotalTime>
  <Words>999</Words>
  <Application>Microsoft Office PowerPoint</Application>
  <PresentationFormat>Laajakuva</PresentationFormat>
  <Paragraphs>163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Office-teema</vt:lpstr>
      <vt:lpstr>Intressebevakningsfullmakt och intressebevakning</vt:lpstr>
      <vt:lpstr>Intressebevakning vs fullmakter</vt:lpstr>
      <vt:lpstr>Hur blir man under intressebevakning?</vt:lpstr>
      <vt:lpstr>Hur gör man fullmakten?</vt:lpstr>
      <vt:lpstr>Fullmaktens innehåll</vt:lpstr>
      <vt:lpstr>Fullmäktiges roll och rättighet</vt:lpstr>
      <vt:lpstr>Begränsingarna</vt:lpstr>
      <vt:lpstr>Praktiska frågor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Intressebevakningsfullmakt och intressebevakning</dc:title>
  <dc:creator>Holmberg Frej (OAT)</dc:creator>
  <cp:lastModifiedBy>Holmberg Frej (OAT)</cp:lastModifiedBy>
  <cp:revision>4</cp:revision>
  <dcterms:created xsi:type="dcterms:W3CDTF">2024-03-06T09:42:29Z</dcterms:created>
  <dcterms:modified xsi:type="dcterms:W3CDTF">2024-03-08T06:28:33Z</dcterms:modified>
</cp:coreProperties>
</file>